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9" autoAdjust="0"/>
  </p:normalViewPr>
  <p:slideViewPr>
    <p:cSldViewPr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F7AC-8BFE-4CE6-BA82-DEF1C25DB983}" type="datetimeFigureOut">
              <a:rPr lang="en-IN" smtClean="0"/>
              <a:t>14-10-2023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525A5-3D5F-41C1-B807-DC3E9881E2F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298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2878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959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969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009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3816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762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6382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6074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936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4829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25A5-3D5F-41C1-B807-DC3E9881E2F1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22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f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8006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US" sz="2400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  <a:p>
            <a:endParaRPr lang="en-US" sz="2400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  <a:p>
            <a:r>
              <a:rPr lang="en-US" b="1" dirty="0">
                <a:solidFill>
                  <a:schemeClr val="tx1"/>
                </a:solidFill>
                <a:latin typeface="Bahnschrift Condensed" panose="020B0502040204020203" pitchFamily="34" charset="0"/>
                <a:ea typeface="+mj-ea"/>
                <a:cs typeface="Arial"/>
              </a:rPr>
              <a:t>Title of Invention</a:t>
            </a:r>
          </a:p>
          <a:p>
            <a:endParaRPr lang="en-US" sz="2400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  <a:p>
            <a:pPr algn="r"/>
            <a:endParaRPr lang="en-US" sz="2400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  <a:p>
            <a:pPr algn="r"/>
            <a:r>
              <a:rPr lang="en-US" sz="2000" b="1" dirty="0">
                <a:solidFill>
                  <a:schemeClr val="tx1"/>
                </a:solidFill>
                <a:latin typeface="Arial"/>
                <a:ea typeface="+mj-ea"/>
                <a:cs typeface="Arial"/>
              </a:rPr>
              <a:t>Presented By:</a:t>
            </a:r>
          </a:p>
          <a:p>
            <a:pPr algn="r"/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1970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Bansilal Ramnath Agarwal Charitable Trust’s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Vishwakarma Institute of Information Technology, Pune-411048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(An Autonomous Institute affiliated to Savitribai Phule Pune University)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Conclusion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7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24032"/>
            <a:ext cx="944598" cy="1219200"/>
          </a:xfrm>
          <a:prstGeom prst="rect">
            <a:avLst/>
          </a:prstGeom>
        </p:spPr>
      </p:pic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496384"/>
            <a:ext cx="944598" cy="1005052"/>
          </a:xfrm>
          <a:prstGeom prst="rect">
            <a:avLst/>
          </a:prstGeom>
        </p:spPr>
      </p:pic>
      <p:pic>
        <p:nvPicPr>
          <p:cNvPr id="9" name="Picture 8" descr="A thank you card with blue squares&#10;&#10;Description automatically generated">
            <a:extLst>
              <a:ext uri="{FF2B5EF4-FFF2-40B4-BE49-F238E27FC236}">
                <a16:creationId xmlns:a16="http://schemas.microsoft.com/office/drawing/2014/main" id="{3A50FDEE-0462-2095-8E0D-CF1F7A5CFA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785" y="2057400"/>
            <a:ext cx="5906430" cy="33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Abstract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6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Illustrated Model Diagram and complete Specification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Novelty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41697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Prior art of Development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6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Inventive Steps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7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Claims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1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Use Case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5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209800"/>
            <a:ext cx="8610600" cy="4495800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endParaRPr lang="en-IN" b="1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" name="Picture 6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207F5F42-9B69-E2D9-81B1-9859933250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2" y="331106"/>
            <a:ext cx="944598" cy="1219200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F8AA1FD-D4F7-A0F7-39EC-32B61EF3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3511"/>
            <a:ext cx="7086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1" dirty="0">
                <a:latin typeface="Bahnschrift Condensed" panose="020B0502040204020203" pitchFamily="34" charset="0"/>
                <a:ea typeface="+mj-ea"/>
                <a:cs typeface="Arial"/>
              </a:rPr>
              <a:t>Invention to Market Budgetary Analysis</a:t>
            </a:r>
            <a:endParaRPr lang="en-IN" sz="3200" b="1" dirty="0">
              <a:latin typeface="Bahnschrift Condensed" panose="020B0502040204020203" pitchFamily="34" charset="0"/>
              <a:ea typeface="+mj-ea"/>
              <a:cs typeface="Arial"/>
            </a:endParaRPr>
          </a:p>
        </p:txBody>
      </p:sp>
      <p:pic>
        <p:nvPicPr>
          <p:cNvPr id="2" name="image2.jpeg">
            <a:extLst>
              <a:ext uri="{FF2B5EF4-FFF2-40B4-BE49-F238E27FC236}">
                <a16:creationId xmlns:a16="http://schemas.microsoft.com/office/drawing/2014/main" id="{CDD2A9A1-9CB1-E75A-6C01-4FC5B16682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438180"/>
            <a:ext cx="944598" cy="1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6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64</Words>
  <Application>Microsoft Office PowerPoint</Application>
  <PresentationFormat>On-screen Show (4:3)</PresentationFormat>
  <Paragraphs>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Bahnschrift Condensed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Vishwakarma Institute of Information Technology</dc:title>
  <dc:creator>tnradm</dc:creator>
  <cp:lastModifiedBy>Admission User6</cp:lastModifiedBy>
  <cp:revision>39</cp:revision>
  <dcterms:created xsi:type="dcterms:W3CDTF">2006-08-16T00:00:00Z</dcterms:created>
  <dcterms:modified xsi:type="dcterms:W3CDTF">2023-10-14T05:08:41Z</dcterms:modified>
</cp:coreProperties>
</file>